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3429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6858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10287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13716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7145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20574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24003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274320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Lorem ipsum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9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pc="70" sz="3500"/>
            </a:lvl1pPr>
            <a:lvl2pPr>
              <a:spcBef>
                <a:spcPts val="4000"/>
              </a:spcBef>
              <a:defRPr spc="70" sz="3500"/>
            </a:lvl2pPr>
            <a:lvl3pPr>
              <a:spcBef>
                <a:spcPts val="4000"/>
              </a:spcBef>
              <a:defRPr spc="70" sz="3500"/>
            </a:lvl3pPr>
            <a:lvl4pPr>
              <a:spcBef>
                <a:spcPts val="4000"/>
              </a:spcBef>
              <a:defRPr spc="70" sz="3500"/>
            </a:lvl4pPr>
            <a:lvl5pPr>
              <a:spcBef>
                <a:spcPts val="4000"/>
              </a:spcBef>
              <a:defRPr spc="70"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Lorem ipsum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10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pc="70" sz="3500"/>
            </a:lvl1pPr>
            <a:lvl2pPr>
              <a:spcBef>
                <a:spcPts val="4000"/>
              </a:spcBef>
              <a:defRPr spc="70" sz="3500"/>
            </a:lvl2pPr>
            <a:lvl3pPr>
              <a:spcBef>
                <a:spcPts val="4000"/>
              </a:spcBef>
              <a:defRPr spc="70" sz="3500"/>
            </a:lvl3pPr>
            <a:lvl4pPr>
              <a:spcBef>
                <a:spcPts val="4000"/>
              </a:spcBef>
              <a:defRPr spc="70" sz="3500"/>
            </a:lvl4pPr>
            <a:lvl5pPr>
              <a:spcBef>
                <a:spcPts val="4000"/>
              </a:spcBef>
              <a:defRPr spc="70"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ody Level One…"/>
          <p:cNvSpPr txBox="1"/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ketch of a cityscape"/>
          <p:cNvSpPr/>
          <p:nvPr>
            <p:ph type="pic" sz="half" idx="21"/>
          </p:nvPr>
        </p:nvSpPr>
        <p:spPr>
          <a:xfrm>
            <a:off x="12344400" y="7213475"/>
            <a:ext cx="10807966" cy="7028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Modern architecture sketch"/>
          <p:cNvSpPr/>
          <p:nvPr>
            <p:ph type="pic" sz="half" idx="22"/>
          </p:nvPr>
        </p:nvSpPr>
        <p:spPr>
          <a:xfrm>
            <a:off x="12358081" y="833053"/>
            <a:ext cx="10758605" cy="62865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ketch of a building exterior with a balcony"/>
          <p:cNvSpPr/>
          <p:nvPr>
            <p:ph type="pic" sz="half" idx="23"/>
          </p:nvPr>
        </p:nvSpPr>
        <p:spPr>
          <a:xfrm>
            <a:off x="1251011" y="1524000"/>
            <a:ext cx="10782301" cy="10952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ketch of a building exterior with a balcony"/>
          <p:cNvSpPr/>
          <p:nvPr>
            <p:ph type="pic" sz="half" idx="21"/>
          </p:nvPr>
        </p:nvSpPr>
        <p:spPr>
          <a:xfrm>
            <a:off x="12314767" y="1429600"/>
            <a:ext cx="10833102" cy="110037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ketch of long entryway to a building under a sloped awning"/>
          <p:cNvSpPr/>
          <p:nvPr>
            <p:ph type="pic" sz="half" idx="22"/>
          </p:nvPr>
        </p:nvSpPr>
        <p:spPr>
          <a:xfrm>
            <a:off x="1078993" y="1497954"/>
            <a:ext cx="10998201" cy="11015266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”"/>
          <p:cNvSpPr txBox="1"/>
          <p:nvPr>
            <p:ph type="body" sz="quarter" idx="21"/>
          </p:nvPr>
        </p:nvSpPr>
        <p:spPr>
          <a:xfrm>
            <a:off x="11470640" y="99314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44" name="“"/>
          <p:cNvSpPr txBox="1"/>
          <p:nvPr>
            <p:ph type="body" sz="quarter" idx="22"/>
          </p:nvPr>
        </p:nvSpPr>
        <p:spPr>
          <a:xfrm>
            <a:off x="11470640" y="25146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45" name="— Johnny Appleseed"/>
          <p:cNvSpPr txBox="1"/>
          <p:nvPr>
            <p:ph type="body" sz="quarter" idx="23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76" sz="3800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pPr/>
            <a:r>
              <a:t>— Johnny Appleseed</a:t>
            </a:r>
          </a:p>
        </p:txBody>
      </p:sp>
      <p:sp>
        <p:nvSpPr>
          <p:cNvPr id="146" name="Type a quote here."/>
          <p:cNvSpPr txBox="1"/>
          <p:nvPr>
            <p:ph type="body" sz="quarter" idx="24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cap="all" spc="656" sz="82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ketch of a cityscape"/>
          <p:cNvSpPr/>
          <p:nvPr>
            <p:ph type="pic" idx="21"/>
          </p:nvPr>
        </p:nvSpPr>
        <p:spPr>
          <a:xfrm>
            <a:off x="0" y="0"/>
            <a:ext cx="24384000" cy="15855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ketch of a cityscape"/>
          <p:cNvSpPr/>
          <p:nvPr>
            <p:ph type="pic" idx="21"/>
          </p:nvPr>
        </p:nvSpPr>
        <p:spPr>
          <a:xfrm>
            <a:off x="800100" y="3962400"/>
            <a:ext cx="22772998" cy="14808393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ketch of a cityscape"/>
          <p:cNvSpPr/>
          <p:nvPr>
            <p:ph type="pic" idx="21"/>
          </p:nvPr>
        </p:nvSpPr>
        <p:spPr>
          <a:xfrm>
            <a:off x="1257300" y="3263900"/>
            <a:ext cx="21869402" cy="14220819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ketch of a building exterior with a balcony"/>
          <p:cNvSpPr/>
          <p:nvPr>
            <p:ph type="pic" idx="21"/>
          </p:nvPr>
        </p:nvSpPr>
        <p:spPr>
          <a:xfrm>
            <a:off x="9287692" y="1473939"/>
            <a:ext cx="14798045" cy="109982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209" sz="105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ketch of a building exterior with a balcony"/>
          <p:cNvSpPr/>
          <p:nvPr>
            <p:ph type="pic" sz="half" idx="21"/>
          </p:nvPr>
        </p:nvSpPr>
        <p:spPr>
          <a:xfrm>
            <a:off x="10477500" y="3124200"/>
            <a:ext cx="12623801" cy="938226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Lorem ipsum"/>
          <p:cNvSpPr txBox="1"/>
          <p:nvPr>
            <p:ph type="body" sz="quarter" idx="22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pc="70" sz="3500"/>
            </a:lvl1pPr>
            <a:lvl2pPr>
              <a:spcBef>
                <a:spcPts val="4000"/>
              </a:spcBef>
              <a:defRPr spc="70" sz="3500"/>
            </a:lvl2pPr>
            <a:lvl3pPr>
              <a:spcBef>
                <a:spcPts val="4000"/>
              </a:spcBef>
              <a:defRPr spc="70" sz="3500"/>
            </a:lvl3pPr>
            <a:lvl4pPr>
              <a:spcBef>
                <a:spcPts val="4000"/>
              </a:spcBef>
              <a:defRPr spc="70" sz="3500"/>
            </a:lvl4pPr>
            <a:lvl5pPr>
              <a:spcBef>
                <a:spcPts val="4000"/>
              </a:spcBef>
              <a:defRPr spc="70"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cap="all" spc="48" sz="240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主耶和華 求你引領 Guide Me, O Thou Great Jehovah"/>
          <p:cNvSpPr txBox="1"/>
          <p:nvPr>
            <p:ph type="ctrTitle"/>
          </p:nvPr>
        </p:nvSpPr>
        <p:spPr>
          <a:xfrm>
            <a:off x="400858" y="2052029"/>
            <a:ext cx="19656287" cy="6000840"/>
          </a:xfrm>
          <a:prstGeom prst="rect">
            <a:avLst/>
          </a:prstGeom>
        </p:spPr>
        <p:txBody>
          <a:bodyPr anchor="ctr"/>
          <a:lstStyle/>
          <a:p>
            <a:pPr>
              <a:defRPr spc="276" sz="138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rPr spc="262" sz="13100"/>
              <a:t>主耶和華 求你引領</a:t>
            </a:r>
            <a:br>
              <a:rPr spc="262" sz="13100"/>
            </a:br>
            <a:r>
              <a:rPr spc="144" sz="7200"/>
              <a:t>Guide Me, O Thou Great Jehovah</a:t>
            </a:r>
          </a:p>
        </p:txBody>
      </p:sp>
      <p:sp>
        <p:nvSpPr>
          <p:cNvPr id="179" name="S419"/>
          <p:cNvSpPr txBox="1"/>
          <p:nvPr/>
        </p:nvSpPr>
        <p:spPr>
          <a:xfrm>
            <a:off x="947909" y="872071"/>
            <a:ext cx="1587610" cy="79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cap="all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S419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3"/>
          <p:cNvSpPr txBox="1"/>
          <p:nvPr>
            <p:ph type="subTitle" idx="1"/>
          </p:nvPr>
        </p:nvSpPr>
        <p:spPr>
          <a:xfrm>
            <a:off x="636490" y="1642800"/>
            <a:ext cx="21869401" cy="11131119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Songs of praises, Songs of praises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I will ever give to Thee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I will ever give to Thee 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讚美歌聲，讚美歌聲，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永遠歸救主我神, 永遠歸救主我神</a:t>
            </a:r>
          </a:p>
        </p:txBody>
      </p:sp>
      <p:sp>
        <p:nvSpPr>
          <p:cNvPr id="206" name="主耶和華 求你引領 3.3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3.3/3 </a:t>
            </a:r>
          </a:p>
        </p:txBody>
      </p:sp>
      <p:sp>
        <p:nvSpPr>
          <p:cNvPr id="207" name="Star"/>
          <p:cNvSpPr/>
          <p:nvPr/>
        </p:nvSpPr>
        <p:spPr>
          <a:xfrm>
            <a:off x="22454801" y="12498677"/>
            <a:ext cx="1094533" cy="92665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cap="all" spc="48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3"/>
          <p:cNvSpPr txBox="1"/>
          <p:nvPr>
            <p:ph type="subTitle" idx="1"/>
          </p:nvPr>
        </p:nvSpPr>
        <p:spPr>
          <a:xfrm>
            <a:off x="533022" y="1879510"/>
            <a:ext cx="21869401" cy="10323583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Guide me, O Thou great Jehovah, 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Pilgrim through this barren land</a:t>
            </a:r>
          </a:p>
          <a:p>
            <a:pPr marL="685800" indent="-685800">
              <a:spcBef>
                <a:spcPts val="1900"/>
              </a:spcBef>
              <a:defRPr spc="404" sz="101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主耶和華，求你引領，</a:t>
            </a:r>
          </a:p>
          <a:p>
            <a:pPr marL="685800" indent="-685800">
              <a:spcBef>
                <a:spcPts val="1900"/>
              </a:spcBef>
              <a:defRPr spc="404" sz="101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走過今世曠野路﹔</a:t>
            </a:r>
          </a:p>
        </p:txBody>
      </p:sp>
      <p:sp>
        <p:nvSpPr>
          <p:cNvPr id="182" name="主耶和華 求你引領 1.1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1.1/3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3"/>
          <p:cNvSpPr txBox="1"/>
          <p:nvPr>
            <p:ph type="subTitle" idx="1"/>
          </p:nvPr>
        </p:nvSpPr>
        <p:spPr>
          <a:xfrm>
            <a:off x="636490" y="1845021"/>
            <a:ext cx="21869401" cy="9268827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I am weak, but Thou art mighty-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Hold me with Thy powerful hand;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我本軟弱，主有全能，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願主聖手常保護﹔</a:t>
            </a:r>
          </a:p>
        </p:txBody>
      </p:sp>
      <p:sp>
        <p:nvSpPr>
          <p:cNvPr id="185" name="主耶和華 求你引領 1.2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1.2/3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3"/>
          <p:cNvSpPr txBox="1"/>
          <p:nvPr>
            <p:ph type="subTitle" idx="1"/>
          </p:nvPr>
        </p:nvSpPr>
        <p:spPr>
          <a:xfrm>
            <a:off x="-467170" y="2063870"/>
            <a:ext cx="21869401" cy="9588260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Bread of heaven, Bread of heaven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Feed me till I want no more  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Feed me till I want no more 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天上嗎哪, 天上嗎哪，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求主時常賜給我, 求主時常賜給我.</a:t>
            </a:r>
          </a:p>
        </p:txBody>
      </p:sp>
      <p:sp>
        <p:nvSpPr>
          <p:cNvPr id="188" name="主耶和華 求你引領 1.3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1.3/3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3"/>
          <p:cNvSpPr txBox="1"/>
          <p:nvPr>
            <p:ph type="subTitle" idx="1"/>
          </p:nvPr>
        </p:nvSpPr>
        <p:spPr>
          <a:xfrm>
            <a:off x="877916" y="1007305"/>
            <a:ext cx="21869401" cy="10190476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Open now the crystal fountain,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Whence the healing stream doth flow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求主開通永生泉源，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使我路中不乾渴﹔</a:t>
            </a:r>
          </a:p>
        </p:txBody>
      </p:sp>
      <p:sp>
        <p:nvSpPr>
          <p:cNvPr id="191" name="主耶和華 求你引領 2.1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2.1/3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3"/>
          <p:cNvSpPr txBox="1"/>
          <p:nvPr>
            <p:ph type="subTitle" idx="1"/>
          </p:nvPr>
        </p:nvSpPr>
        <p:spPr>
          <a:xfrm>
            <a:off x="636490" y="869347"/>
            <a:ext cx="20455875" cy="9953362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Let the fire and cloudy pillar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Lead me all my journey through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求主做我雲柱火柱，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引導我路不走錯﹔</a:t>
            </a:r>
          </a:p>
        </p:txBody>
      </p:sp>
      <p:sp>
        <p:nvSpPr>
          <p:cNvPr id="194" name="主耶和華 求你引領 2.2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2.2/3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3"/>
          <p:cNvSpPr txBox="1"/>
          <p:nvPr>
            <p:ph type="subTitle" idx="1"/>
          </p:nvPr>
        </p:nvSpPr>
        <p:spPr>
          <a:xfrm>
            <a:off x="15681" y="2129886"/>
            <a:ext cx="21869401" cy="9456228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Strong deliverer, strong deliverer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Be Thou still my strength and shield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Be Thou still my strength and shield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全能救主, 全能救主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做我盾牌保護我, 做我盾牌保護我</a:t>
            </a:r>
          </a:p>
        </p:txBody>
      </p:sp>
      <p:sp>
        <p:nvSpPr>
          <p:cNvPr id="197" name="主耶和華 求你引領 2.3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2.3/3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3"/>
          <p:cNvSpPr txBox="1"/>
          <p:nvPr>
            <p:ph type="subTitle" idx="1"/>
          </p:nvPr>
        </p:nvSpPr>
        <p:spPr>
          <a:xfrm>
            <a:off x="1257300" y="1423872"/>
            <a:ext cx="21869400" cy="9785630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When I reach the river Jordan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Bid my anxious fears subside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當我走到約旦河畔，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除我憂懼賜平安﹔</a:t>
            </a:r>
          </a:p>
        </p:txBody>
      </p:sp>
      <p:sp>
        <p:nvSpPr>
          <p:cNvPr id="200" name="主耶和華 求你引領 3.1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3.1/3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3"/>
          <p:cNvSpPr txBox="1"/>
          <p:nvPr>
            <p:ph type="subTitle" idx="1"/>
          </p:nvPr>
        </p:nvSpPr>
        <p:spPr>
          <a:xfrm>
            <a:off x="222618" y="2458554"/>
            <a:ext cx="21869401" cy="9785629"/>
          </a:xfrm>
          <a:prstGeom prst="rect">
            <a:avLst/>
          </a:prstGeom>
        </p:spPr>
        <p:txBody>
          <a:bodyPr anchor="ctr"/>
          <a:lstStyle/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Bear me through the swelling current</a:t>
            </a:r>
          </a:p>
          <a:p>
            <a:pPr marL="685800" indent="-685800">
              <a:spcBef>
                <a:spcPts val="1900"/>
              </a:spcBef>
              <a:defRPr spc="319" sz="8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Land me safe on Canaan’s side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帶領我渡洶湧波瀾，</a:t>
            </a:r>
          </a:p>
          <a:p>
            <a:pPr marL="685800" indent="-685800">
              <a:spcBef>
                <a:spcPts val="1900"/>
              </a:spcBef>
              <a:defRPr spc="400" sz="10000">
                <a:latin typeface="Yuanti SC Bold"/>
                <a:ea typeface="Yuanti SC Bold"/>
                <a:cs typeface="Yuanti SC Bold"/>
                <a:sym typeface="Yuanti SC Bold"/>
              </a:defRPr>
            </a:pPr>
            <a:r>
              <a:t>使我歡然進迦南﹔</a:t>
            </a:r>
          </a:p>
        </p:txBody>
      </p:sp>
      <p:sp>
        <p:nvSpPr>
          <p:cNvPr id="203" name="主耶和華 求你引領 3.2/3"/>
          <p:cNvSpPr txBox="1"/>
          <p:nvPr/>
        </p:nvSpPr>
        <p:spPr>
          <a:xfrm>
            <a:off x="489501" y="12825787"/>
            <a:ext cx="6872907" cy="64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59" sz="3000">
                <a:solidFill>
                  <a:srgbClr val="FFFFFF"/>
                </a:solidFill>
              </a:defRPr>
            </a:lvl1pPr>
          </a:lstStyle>
          <a:p>
            <a:pPr/>
            <a:r>
              <a:t>主耶和華 求你引領 3.2/3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4800"/>
          </a:spcBef>
          <a:spcAft>
            <a:spcPts val="0"/>
          </a:spcAft>
          <a:buClrTx/>
          <a:buSzTx/>
          <a:buFontTx/>
          <a:buNone/>
          <a:tabLst/>
          <a:defRPr b="0" baseline="0" cap="none" i="0" spc="84" strike="noStrike" sz="42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4800"/>
          </a:spcBef>
          <a:spcAft>
            <a:spcPts val="0"/>
          </a:spcAft>
          <a:buClrTx/>
          <a:buSzTx/>
          <a:buFontTx/>
          <a:buNone/>
          <a:tabLst/>
          <a:defRPr b="0" baseline="0" cap="none" i="0" spc="84" strike="noStrike" sz="42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